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72" r:id="rId3"/>
    <p:sldId id="261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71" r:id="rId12"/>
    <p:sldId id="265" r:id="rId13"/>
    <p:sldId id="267" r:id="rId14"/>
    <p:sldId id="268" r:id="rId15"/>
    <p:sldId id="266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7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E667B-1A11-4DF1-B570-C87FBED6C51E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1DFCF-F4B8-4FA6-9CD2-E0687117BD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663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1DFCF-F4B8-4FA6-9CD2-E0687117BD54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5195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te4estvo.ru/lichnosti-xx/935-lavrentiy-pavlovich-beriya.html" TargetMode="Externa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te4estvo.ru/sobytiya-xx/733-istoriya-velikoy-otechestvennoy-voyny.htm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70 </a:t>
            </a:r>
            <a:r>
              <a:rPr lang="ru-RU" dirty="0" err="1" smtClean="0"/>
              <a:t>летию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Великой Победы</a:t>
            </a:r>
          </a:p>
          <a:p>
            <a:r>
              <a:rPr lang="ru-RU" smtClean="0"/>
              <a:t>посвящается</a:t>
            </a: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Маршалы  второй мировой войны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666212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Конев Иван Степанович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82340"/>
            <a:ext cx="3600400" cy="4281498"/>
          </a:xfrm>
        </p:spPr>
      </p:pic>
      <p:sp>
        <p:nvSpPr>
          <p:cNvPr id="5" name="Прямоугольник 4"/>
          <p:cNvSpPr/>
          <p:nvPr/>
        </p:nvSpPr>
        <p:spPr>
          <a:xfrm>
            <a:off x="3707904" y="1582340"/>
            <a:ext cx="47880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Конев Иван Степанович (16 (28) декабря 1897 — 21 мая 1973) — советский полководец, Маршал Советского Союза (1944), дважды Герой Советского Союза (1944, 1945). В годы Великой Отечественной войны (1941 – 1945) командовал 19-й армией, войсками Западного, Калининского, Северо-Западного, Степного, 2-го и 1-го Украинских фронтов. Полководческий талант особенно широко раскрылся при руководстве боевыми действиями войск в Смоленском </a:t>
            </a:r>
            <a:r>
              <a:rPr lang="ru-RU" dirty="0" smtClean="0"/>
              <a:t>сражении</a:t>
            </a:r>
            <a:r>
              <a:rPr lang="ru-RU" dirty="0"/>
              <a:t>, в битве под Москвой, Курской битве, в Корсунь-Шевченковской, </a:t>
            </a:r>
            <a:r>
              <a:rPr lang="ru-RU" dirty="0" smtClean="0"/>
              <a:t>Висло-Одесской</a:t>
            </a:r>
            <a:r>
              <a:rPr lang="ru-RU" dirty="0"/>
              <a:t>, Берлинской операциях.</a:t>
            </a:r>
          </a:p>
        </p:txBody>
      </p:sp>
    </p:spTree>
    <p:extLst>
      <p:ext uri="{BB962C8B-B14F-4D97-AF65-F5344CB8AC3E}">
        <p14:creationId xmlns="" xmlns:p14="http://schemas.microsoft.com/office/powerpoint/2010/main" val="668136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</a:t>
            </a:r>
            <a:r>
              <a:rPr lang="ru-RU" dirty="0" smtClean="0"/>
              <a:t>Павел  </a:t>
            </a:r>
            <a:r>
              <a:rPr lang="ru-RU" dirty="0" err="1" smtClean="0"/>
              <a:t>федорович</a:t>
            </a:r>
            <a:r>
              <a:rPr lang="ru-RU" dirty="0" smtClean="0"/>
              <a:t> </a:t>
            </a:r>
            <a:r>
              <a:rPr lang="ru-RU" dirty="0" err="1" smtClean="0"/>
              <a:t>батицкий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1384015433_1ggg(1)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1571612"/>
            <a:ext cx="2162113" cy="3429024"/>
          </a:xfrm>
        </p:spPr>
      </p:pic>
      <p:sp>
        <p:nvSpPr>
          <p:cNvPr id="5" name="Прямоугольник 4"/>
          <p:cNvSpPr/>
          <p:nvPr/>
        </p:nvSpPr>
        <p:spPr>
          <a:xfrm>
            <a:off x="2143092" y="1357298"/>
            <a:ext cx="70009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Выпускник кавалерийской школы стал выдающимся организатором Советских вооруженных сил, Маршалом и Героем Советского Союза. </a:t>
            </a:r>
            <a:r>
              <a:rPr lang="ru-RU" dirty="0" err="1" smtClean="0"/>
              <a:t>Батицкий</a:t>
            </a:r>
            <a:r>
              <a:rPr lang="ru-RU" dirty="0" smtClean="0"/>
              <a:t> участвовал в </a:t>
            </a:r>
            <a:r>
              <a:rPr lang="ru-RU" dirty="0" err="1" smtClean="0"/>
              <a:t>аресте</a:t>
            </a:r>
            <a:r>
              <a:rPr lang="ru-RU" dirty="0" err="1" smtClean="0">
                <a:hlinkClick r:id="rId3"/>
              </a:rPr>
              <a:t>Лаврентия</a:t>
            </a:r>
            <a:r>
              <a:rPr lang="ru-RU" dirty="0" smtClean="0">
                <a:hlinkClick r:id="rId3"/>
              </a:rPr>
              <a:t> Берия</a:t>
            </a:r>
            <a:r>
              <a:rPr lang="ru-RU" dirty="0" smtClean="0"/>
              <a:t>, и стал исполнителем смертного приговора ему. Вот такое замечательное перевоплощение рубаки - кавалериста в военного стратега мирового масштаба.</a:t>
            </a:r>
          </a:p>
          <a:p>
            <a:r>
              <a:rPr lang="ru-RU" dirty="0" smtClean="0"/>
              <a:t>Павел Федорович родился в Харькове в 1910 году. Смелый и задорный мальчишка с 12 лет начал работать слесарем на заводе. Через 2 года, по направлению предприятия, поступил в военную подготовительную школу. Отучившись 3 года, Павел направляется в школу кавалерии, находящуюся в Ленинграде. В 1929 году </a:t>
            </a:r>
            <a:r>
              <a:rPr lang="ru-RU" dirty="0" err="1" smtClean="0"/>
              <a:t>Батицкий</a:t>
            </a:r>
            <a:r>
              <a:rPr lang="ru-RU" dirty="0" smtClean="0"/>
              <a:t> становится командиром кавалерийского взвода в Белоруссии.</a:t>
            </a:r>
          </a:p>
          <a:p>
            <a:r>
              <a:rPr lang="ru-RU" dirty="0" smtClean="0"/>
              <a:t>В середине 1938 года он с отличием заканчивает военную академию, а в марте 1941 года становится начальником штаба моторизованной части. Во время </a:t>
            </a:r>
            <a:r>
              <a:rPr lang="ru-RU" dirty="0" smtClean="0">
                <a:hlinkClick r:id="rId4"/>
              </a:rPr>
              <a:t>Великой Отечественной войны</a:t>
            </a:r>
            <a:r>
              <a:rPr lang="ru-RU" dirty="0" smtClean="0"/>
              <a:t> Павел Федорович воевал храбро и умно. В конце войны воинская часть (корпус), под командованием генерала </a:t>
            </a:r>
            <a:r>
              <a:rPr lang="ru-RU" dirty="0" err="1" smtClean="0"/>
              <a:t>Батицкого</a:t>
            </a:r>
            <a:r>
              <a:rPr lang="ru-RU" dirty="0" smtClean="0"/>
              <a:t>, штурмовала Берлин и освобождала Прагу. В это время Павлу Федоровичу было всего 34 года. </a:t>
            </a:r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Малиновский Родион Яковлевич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2088232" cy="4114800"/>
          </a:xfrm>
        </p:spPr>
      </p:pic>
      <p:sp>
        <p:nvSpPr>
          <p:cNvPr id="5" name="Прямоугольник 4"/>
          <p:cNvSpPr/>
          <p:nvPr/>
        </p:nvSpPr>
        <p:spPr>
          <a:xfrm>
            <a:off x="2467286" y="1820071"/>
            <a:ext cx="66784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Малиновский Родион Яковлевич (23 ноября 1898, Одесса — 31 марта 1967, Москва) — советский военачальник и государственный деятель. Полководец Великой Отечественной войны, Маршал Советского Союза (1944), дважды Герой Советского Союза, Народный герой Югославии. С 1957 по 1967 годы — министр обороны СССР, считается лучшим министром обороны советского периода. В годы Великой Отечественной войны (1941 – 1945) – командир 48-го стрелкового корпуса, командующий 6-й армией, командующий войсками Южного фронта, командующий 66-й армией, заместитель командующего войсками Воронежского фронта, командующий 2-й гвардейской армией, командующий 2-го Украинского фронта. Полководческий талант особенно ярко проявился при участии в битве под Сталинградом, проведении Запорожской, </a:t>
            </a:r>
            <a:r>
              <a:rPr lang="ru-RU" dirty="0" smtClean="0"/>
              <a:t>Одесской</a:t>
            </a:r>
            <a:r>
              <a:rPr lang="ru-RU" dirty="0"/>
              <a:t>, </a:t>
            </a:r>
            <a:r>
              <a:rPr lang="ru-RU" dirty="0" smtClean="0"/>
              <a:t>Ясско-</a:t>
            </a:r>
            <a:r>
              <a:rPr lang="ru-RU" dirty="0" err="1" smtClean="0"/>
              <a:t>Кишеневской</a:t>
            </a:r>
            <a:r>
              <a:rPr lang="ru-RU" dirty="0"/>
              <a:t>, </a:t>
            </a:r>
            <a:r>
              <a:rPr lang="ru-RU" dirty="0" smtClean="0"/>
              <a:t>Будапештской</a:t>
            </a:r>
            <a:r>
              <a:rPr lang="ru-RU" dirty="0"/>
              <a:t>, Венской и других крупных операций по освобождению Украины, Молдавии, Венгрии, Австрии, Чехословакии.</a:t>
            </a:r>
          </a:p>
        </p:txBody>
      </p:sp>
    </p:spTree>
    <p:extLst>
      <p:ext uri="{BB962C8B-B14F-4D97-AF65-F5344CB8AC3E}">
        <p14:creationId xmlns="" xmlns:p14="http://schemas.microsoft.com/office/powerpoint/2010/main" val="162372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Мерецков Кирилл Афанасьевич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3528392" cy="4392488"/>
          </a:xfrm>
        </p:spPr>
      </p:pic>
      <p:sp>
        <p:nvSpPr>
          <p:cNvPr id="5" name="Прямоугольник 4"/>
          <p:cNvSpPr/>
          <p:nvPr/>
        </p:nvSpPr>
        <p:spPr>
          <a:xfrm>
            <a:off x="3707904" y="1556792"/>
            <a:ext cx="54360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Мерецков Кирилл Афанасьевич (7 июня 1897, деревня </a:t>
            </a:r>
            <a:r>
              <a:rPr lang="ru-RU" dirty="0" err="1"/>
              <a:t>Назарьево</a:t>
            </a:r>
            <a:r>
              <a:rPr lang="ru-RU" dirty="0"/>
              <a:t> Рязанской губернии (сейчас </a:t>
            </a:r>
            <a:r>
              <a:rPr lang="ru-RU" dirty="0" err="1"/>
              <a:t>Струпненское</a:t>
            </a:r>
            <a:r>
              <a:rPr lang="ru-RU" dirty="0"/>
              <a:t> сельское поселение Зарайского района Московской области), — 30 декабря 1968, Москва) — советский военачальник, Маршал Советского Союза (26 октября 1944), Герой Советского Союза (1940). В годы Великой Отечественной войны (1941 – 1945) – заместитель Народного комиссара обороны СССР по боевой подготовке, командующий армией, командующий войсками </a:t>
            </a:r>
            <a:r>
              <a:rPr lang="ru-RU" dirty="0" err="1"/>
              <a:t>Волховского</a:t>
            </a:r>
            <a:r>
              <a:rPr lang="ru-RU" dirty="0"/>
              <a:t>, Карельского фронтов. Проявил выдающийся полководческий талант в руководстве </a:t>
            </a:r>
            <a:r>
              <a:rPr lang="ru-RU" dirty="0" smtClean="0"/>
              <a:t>действиями </a:t>
            </a:r>
            <a:r>
              <a:rPr lang="ru-RU" dirty="0"/>
              <a:t>войск по обороне, а затем прорыву блокады Ленинграда, освобождении. Карелии, советского Заполярья, северной части Норвегии. Весной 1945 г. назначен командующим войсками 1-го Дальневосточного фронта. Под его руководством в августе-сентябре 1945 г. успешно проведена наступательная операция в Восточной Маньчжурии и Северное Корее.</a:t>
            </a:r>
          </a:p>
        </p:txBody>
      </p:sp>
    </p:spTree>
    <p:extLst>
      <p:ext uri="{BB962C8B-B14F-4D97-AF65-F5344CB8AC3E}">
        <p14:creationId xmlns="" xmlns:p14="http://schemas.microsoft.com/office/powerpoint/2010/main" val="8168897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Толбухин</a:t>
            </a:r>
            <a:r>
              <a:rPr lang="ru-RU" dirty="0"/>
              <a:t> Федор Иванович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3744416" cy="4464496"/>
          </a:xfrm>
        </p:spPr>
      </p:pic>
      <p:sp>
        <p:nvSpPr>
          <p:cNvPr id="5" name="Прямоугольник 4"/>
          <p:cNvSpPr/>
          <p:nvPr/>
        </p:nvSpPr>
        <p:spPr>
          <a:xfrm>
            <a:off x="4139952" y="1268760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Толбухин</a:t>
            </a:r>
            <a:r>
              <a:rPr lang="ru-RU" dirty="0"/>
              <a:t> Федор Иванович (16 июня 1894 — 17 октября 1949) — выдающийся советский военачальник , Маршал Советского Союза , Герой Советского Союза (посмертно), Народный Герой Югославии, Герой народной Республики Болгарии (посмертно), кавалер ордена «Победа». В годы Великой Отечественной войны (1941 – 1945) был начальником штаба Закавказского, затем Кавказского и Крымского фронтов, командовал 57-й и 68-й армиями на Сталинградском и Северо-Западном фронтах, войсками Южного, 4-го и 3-го </a:t>
            </a:r>
            <a:r>
              <a:rPr lang="ru-RU" dirty="0" smtClean="0"/>
              <a:t>Украинских </a:t>
            </a:r>
            <a:r>
              <a:rPr lang="ru-RU" dirty="0"/>
              <a:t>фронтов. Руководил боевыми действиями войск в Сталинградской битве, в освобождении Украины, в Ясско-Кишиневской операции, в освобождении Румынии, Болгарии, Югославии, Венгрии и Австрии.</a:t>
            </a:r>
          </a:p>
        </p:txBody>
      </p:sp>
    </p:spTree>
    <p:extLst>
      <p:ext uri="{BB962C8B-B14F-4D97-AF65-F5344CB8AC3E}">
        <p14:creationId xmlns="" xmlns:p14="http://schemas.microsoft.com/office/powerpoint/2010/main" val="1800077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Говоров Леонид Александрович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4032448" cy="4248472"/>
          </a:xfrm>
        </p:spPr>
      </p:pic>
      <p:sp>
        <p:nvSpPr>
          <p:cNvPr id="5" name="Прямоугольник 4"/>
          <p:cNvSpPr/>
          <p:nvPr/>
        </p:nvSpPr>
        <p:spPr>
          <a:xfrm>
            <a:off x="4355976" y="1248599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Говоров Леонид Александрович (10 (22 февраля) 1897 — 19 марта 1955, Москва) — Маршал Советского Союза (18.06.1944), Герой Советского Союза (27 января 1945). В годы Великой Отечественной войны (1941 – 1945) – начальник Артиллерийской академии Красной Армии, начальник артиллерии Западного направления, Резервного фронта, заместитель командующего войсками Можайской линии бороны, начальник артиллерии Западного фронта, командующий войсками 5-й армии Западного фронта, командующий группой войск, а затем командующий войсками Ленинградского фронта. Полководческий талант особенно ярко проявился в руководстве действиями войск по обороне Москвы, обороне и прорыве блокады Ленинграда, освобождению Эстонии, координации действий войск Ленинградского 2-го и 3-го Прибалтийских фронтов, в проведении ряда других крупных операций.</a:t>
            </a:r>
          </a:p>
        </p:txBody>
      </p:sp>
    </p:spTree>
    <p:extLst>
      <p:ext uri="{BB962C8B-B14F-4D97-AF65-F5344CB8AC3E}">
        <p14:creationId xmlns="" xmlns:p14="http://schemas.microsoft.com/office/powerpoint/2010/main" val="22422314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Кузнецов Николай Герасимович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84784"/>
            <a:ext cx="2740609" cy="4392488"/>
          </a:xfrm>
        </p:spPr>
      </p:pic>
      <p:sp>
        <p:nvSpPr>
          <p:cNvPr id="5" name="Прямоугольник 4"/>
          <p:cNvSpPr/>
          <p:nvPr/>
        </p:nvSpPr>
        <p:spPr>
          <a:xfrm>
            <a:off x="2740609" y="1233472"/>
            <a:ext cx="62100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Кузнецов Николай Герасимович (11 (24) июля 1904, Медведки, </a:t>
            </a:r>
            <a:r>
              <a:rPr lang="ru-RU" dirty="0" err="1" smtClean="0"/>
              <a:t>Котласского</a:t>
            </a:r>
            <a:r>
              <a:rPr lang="ru-RU" dirty="0" smtClean="0"/>
              <a:t> </a:t>
            </a:r>
            <a:r>
              <a:rPr lang="ru-RU" dirty="0"/>
              <a:t>района Архангельской области — 6 декабря 1974, Москва) — советский военно-морской деятель, Адмирал Флота Советского Союза (3 марта 1955), в 1939—1947 и 1951—1955 возглавлял советский ВМФ (как Народный комиссар Военно-морского флота (1939—1946), Военно-морской Министр (1951—1953) и Главнокомандующий). В годы Великой Отечественной войны (1941 – 1945) – член Ставки Верховного Главнокомандования, Народный комиссара Военно-морского флота СССР, главнокомандующий Военно-Морским Флотом. Уверенно руководил боевыми действиями флотов при защите Одессы. Севастополя, Ленинграда и других приморских городов, морских и океанских коммуникаций и нанесении ударов по морским перевозкам противника. Умело осуществлял взаимодействие флотов с сухопутными войсками. Руководил операциями Тихоокеанского флота в войне с империалистической Японией. Участвовал в Ялтинской и Потсдамской конференциях глав правительств трех союзных держав в 1945 г. Войну закончил в звании адмирала флота – в то время высшее звание на флоте. Адмирал Флота Советского Союза с 1955 г</a:t>
            </a:r>
          </a:p>
        </p:txBody>
      </p:sp>
    </p:spTree>
    <p:extLst>
      <p:ext uri="{BB962C8B-B14F-4D97-AF65-F5344CB8AC3E}">
        <p14:creationId xmlns="" xmlns:p14="http://schemas.microsoft.com/office/powerpoint/2010/main" val="25326995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40062491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Сталин Иосиф Виссарионович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928926" y="1600200"/>
            <a:ext cx="5605474" cy="41148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Член РСДРП с 1898 года. Во время Гражданской войны был членом Совета Обороны, возглавляемого В. И. Лениным, членом Реввоенсовета республики и ряда фронтов. С именем Сталина связаны победы под Царицыном (1918) и Петроградом (1919), разгром Деникина и др. Был награжден орденом Красного Знамени (27.11.1919).</a:t>
            </a:r>
          </a:p>
          <a:p>
            <a:r>
              <a:rPr lang="ru-RU" dirty="0" smtClean="0"/>
              <a:t>После смерти В. И. Ленина Сталин на протяжении 30-ти лет стоял во главе государства. В годы Великой Отечественной войны (1941 – 1945) Сталин возглавил Государственный Комитет Обороны (ГКО), стал Верховным Главнокомандующим (псевдонимы: Васильев, Иванов, Семенов), Маршалом Советского Союза (6.03.1943). Верховный Главнокомандующий подобрал целую плеяду полководцев нового типа, вынесших на своих плечах всю тяжесть войны с Германией и ее союзниками, таких, как Г. К. Жуков, А. М. Василевский, И. С. Конев, К. К. Рокоссовский, Р. Я. Малиновский, Ф. И. </a:t>
            </a:r>
            <a:r>
              <a:rPr lang="ru-RU" dirty="0" err="1" smtClean="0"/>
              <a:t>Толбухин</a:t>
            </a:r>
            <a:r>
              <a:rPr lang="ru-RU" dirty="0" smtClean="0"/>
              <a:t>, Л. А. Говоров, Н. Ф. Ватутин, И. Д. Черняховский, К. А. Мерецков, А. И. Еременко, И. Х. Баграмян и др.</a:t>
            </a:r>
          </a:p>
          <a:p>
            <a:r>
              <a:rPr lang="ru-RU" dirty="0" smtClean="0"/>
              <a:t>Великая Отечественная война завершилась полной победой над фашистской Германией, взятием Берлина и безоговорочной капитуляцией врага. 8 столиц европейских государств были освобождены Красной Армией. Затем была разгромлена </a:t>
            </a:r>
            <a:r>
              <a:rPr lang="ru-RU" dirty="0" err="1" smtClean="0"/>
              <a:t>Квантунская</a:t>
            </a:r>
            <a:r>
              <a:rPr lang="ru-RU" dirty="0" smtClean="0"/>
              <a:t> армия японцев в Маньчжурии. 24 июня 1945 года в Москве состоялся триумфальный парад Победы, где к подножию Мавзолея Ленина были брошены сотни вражеских знамен и личный штандарт Адольфа Гитлера.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eg-Stal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1612"/>
            <a:ext cx="3286116" cy="378621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Жуков Георгий Константинович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3851920" cy="4608512"/>
          </a:xfrm>
        </p:spPr>
      </p:pic>
      <p:sp>
        <p:nvSpPr>
          <p:cNvPr id="5" name="Прямоугольник 4"/>
          <p:cNvSpPr/>
          <p:nvPr/>
        </p:nvSpPr>
        <p:spPr>
          <a:xfrm>
            <a:off x="3851920" y="1484784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Жуков Георгий Константинович (19 ноября (1 декабря) 1896 — 18 июня 1974) — советский военачальник, Маршал Советского Союза (с 1943), министр обороны СССР (1955—1957). Четырежды Герой Советского Союза, кавалер двух орденов «Победа», множества других советских и иностранных орденов и медалей. В послевоенное время занимал пост Главкома сухопутных войск, командовал Одесским, затем Уральским военными округами. После смерти Сталина стал первым заместителем министра обороны СССР, а с 1955 по 1957 год — министром обороны СССР. В 1957 году исключён из состава ЦК партии, снят со всех постов в армии и в 1958 году отправлен в отставку.</a:t>
            </a:r>
          </a:p>
        </p:txBody>
      </p:sp>
    </p:spTree>
    <p:extLst>
      <p:ext uri="{BB962C8B-B14F-4D97-AF65-F5344CB8AC3E}">
        <p14:creationId xmlns="" xmlns:p14="http://schemas.microsoft.com/office/powerpoint/2010/main" val="3982472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672" y="341851"/>
            <a:ext cx="8867328" cy="1143000"/>
          </a:xfrm>
        </p:spPr>
        <p:txBody>
          <a:bodyPr/>
          <a:lstStyle/>
          <a:p>
            <a:r>
              <a:rPr lang="ru-RU" dirty="0"/>
              <a:t>Ворошилов </a:t>
            </a:r>
            <a:r>
              <a:rPr lang="ru-RU" dirty="0" smtClean="0"/>
              <a:t>Климент </a:t>
            </a:r>
            <a:r>
              <a:rPr lang="ru-RU" dirty="0"/>
              <a:t>Ефремович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2688"/>
            <a:ext cx="2967833" cy="5355312"/>
          </a:xfrm>
        </p:spPr>
      </p:pic>
      <p:sp>
        <p:nvSpPr>
          <p:cNvPr id="5" name="Прямоугольник 4"/>
          <p:cNvSpPr/>
          <p:nvPr/>
        </p:nvSpPr>
        <p:spPr>
          <a:xfrm>
            <a:off x="2935785" y="1502688"/>
            <a:ext cx="662041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Ворошилов </a:t>
            </a:r>
            <a:r>
              <a:rPr lang="ru-RU" smtClean="0"/>
              <a:t>Климент </a:t>
            </a:r>
            <a:r>
              <a:rPr lang="ru-RU" dirty="0"/>
              <a:t>Ефремович (23 января (4 февраля) 1881, село Верхнее, </a:t>
            </a:r>
            <a:r>
              <a:rPr lang="ru-RU" dirty="0" smtClean="0"/>
              <a:t>Екатеринославская </a:t>
            </a:r>
            <a:r>
              <a:rPr lang="ru-RU" dirty="0"/>
              <a:t>губерния, Российская империя — 2 декабря 1969, Москва, РСФСР, СССР) — советский военачальник, государственный и партийный деятель, участник Гражданской войны, один из первых Маршалов Советского Союза. Во время Великой Отечественной войны (1941 – 1945) – член Ставки Верховного Главнокомандования, член Государственного комитета обороны, главнокомандующий войсками Северо-Западного направления, командующий войсками Ленинградского фронта, представитель Ставки по формированию войск, представитель Ставки на </a:t>
            </a:r>
            <a:r>
              <a:rPr lang="ru-RU" dirty="0" err="1"/>
              <a:t>Волховском</a:t>
            </a:r>
            <a:r>
              <a:rPr lang="ru-RU" dirty="0"/>
              <a:t> фронте (координировал действия войск Ленинградского и </a:t>
            </a:r>
            <a:r>
              <a:rPr lang="ru-RU" dirty="0" err="1"/>
              <a:t>Волховского</a:t>
            </a:r>
            <a:r>
              <a:rPr lang="ru-RU" dirty="0"/>
              <a:t> фронтов при прорыве блокады Ленинграда), главнокомандующий партизанским движением, председатель трофейного комитета при Государственном комитете обороны, председатель Комиссии по вопросам перемирия. Участвовал в Московской конференции трех держав – СССР, США и Великобритании (1941), в Тегеранской конференции руководителей СССР, США и Великобритании (1943).</a:t>
            </a:r>
          </a:p>
        </p:txBody>
      </p:sp>
    </p:spTree>
    <p:extLst>
      <p:ext uri="{BB962C8B-B14F-4D97-AF65-F5344CB8AC3E}">
        <p14:creationId xmlns="" xmlns:p14="http://schemas.microsoft.com/office/powerpoint/2010/main" val="785566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Буденный Семен Михайлович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8792"/>
            <a:ext cx="4546010" cy="5355312"/>
          </a:xfrm>
        </p:spPr>
      </p:pic>
      <p:sp>
        <p:nvSpPr>
          <p:cNvPr id="5" name="Прямоугольник 4"/>
          <p:cNvSpPr/>
          <p:nvPr/>
        </p:nvSpPr>
        <p:spPr>
          <a:xfrm>
            <a:off x="4546011" y="1478792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Буденный Семен Михайлович (13 апреля (25 апреля) 1883 — 26 октября 1973) — советский военачальник, участник Гражданской войны, командующий Первой Конной армией, один из первых Маршалов Советского Союза, трижды Герой Советского Союза. Во время Великой Отечественной войны (1941 – 1945) входил в состав Ставки Верховного Главнокомандования, был командующим группой армий резерва Ставки, главнокомандующим войсками Юго-Западного направления, командующим войсками Резервного фронта, главнокомандующим войсками Северо-Кавказского направления, командующим войсками Северо-Кавказского фронта, командующим кавалерией Советской Армии, членом Высшего военного совета Народного </a:t>
            </a:r>
            <a:r>
              <a:rPr lang="ru-RU" dirty="0" smtClean="0"/>
              <a:t>комиссариата </a:t>
            </a:r>
            <a:r>
              <a:rPr lang="ru-RU" dirty="0"/>
              <a:t>обороны СССР. Внес значительный вклад в дальнейшее укрепление Советской Армии.</a:t>
            </a:r>
          </a:p>
        </p:txBody>
      </p:sp>
    </p:spTree>
    <p:extLst>
      <p:ext uri="{BB962C8B-B14F-4D97-AF65-F5344CB8AC3E}">
        <p14:creationId xmlns="" xmlns:p14="http://schemas.microsoft.com/office/powerpoint/2010/main" val="3593282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Тимошенко Семен Константинович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133851" y="1628800"/>
            <a:ext cx="4474517" cy="41148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Тимошенко Семен Константинович (18 февраля 1895, Фурманка, Бессарабская губерния — 31 марта 1970) — советский военачальник, Маршал Советского Союза (1940), дважды Герой Советского Союза (1940, 1965). В мае 1940 – июле 1941 народный комиссар обороны СССР. В годы Великой Отечественной войны (1941 – 1945) был членом Ставки Верховного Главнокомандующего, заместителем Народного комиссара обороны СССР, главнокомандующим Западным и Юго-Западным направлениями, одновременно командующим войсками представитель Ставки на фронтах. Участвовал в разработке и проведении ряда крупных боевых операций.</a:t>
            </a:r>
          </a:p>
        </p:txBody>
      </p:sp>
      <p:pic>
        <p:nvPicPr>
          <p:cNvPr id="1026" name="Picture 2" descr="C:\Users\ирина\Desktop\1309367707_1309322994_timosh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4355976" cy="5445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832532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924800" cy="1143000"/>
          </a:xfrm>
        </p:spPr>
        <p:txBody>
          <a:bodyPr/>
          <a:lstStyle/>
          <a:p>
            <a:r>
              <a:rPr lang="ru-RU" dirty="0"/>
              <a:t>Шапошников Борис Михайлович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47" y="1484784"/>
            <a:ext cx="2971800" cy="4114800"/>
          </a:xfrm>
        </p:spPr>
      </p:pic>
      <p:sp>
        <p:nvSpPr>
          <p:cNvPr id="5" name="Прямоугольник 4"/>
          <p:cNvSpPr/>
          <p:nvPr/>
        </p:nvSpPr>
        <p:spPr>
          <a:xfrm>
            <a:off x="3203848" y="1268760"/>
            <a:ext cx="52200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Шапошников Борис Михайлович (2 октября (20 сентября) 1882, Златоуст — 26 марта 1945, Москва), Маршал Советского Союза, выдающийся советский военный и государственный деятель, военный теоретик. В годы Великой Отечественной войны (1941 – 1945) – начальник штаба Западного направления, начальник Генерального штаба Красной Армии, заместитель Народного комиссара обороны СССР, начальник Военной академии Генерального штаба. При его непосредственном участии были разработаны предложения о подготовке и ведении важнейших операций советских войск в 1941 – 1942 гг.: Смоленского сражения. Контрнаступления под Москвой и общего наступления Красной Армии зимой 1941/1942 гг. Обладая большим опытом штабной работы и управления войсками, внес значительный вклад в теорию и практику строительства Вооруженных Сил, их укрепление, подготовку военных кадров, развитие военной науки.</a:t>
            </a:r>
          </a:p>
        </p:txBody>
      </p:sp>
    </p:spTree>
    <p:extLst>
      <p:ext uri="{BB962C8B-B14F-4D97-AF65-F5344CB8AC3E}">
        <p14:creationId xmlns="" xmlns:p14="http://schemas.microsoft.com/office/powerpoint/2010/main" val="319352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Рокоссовский Константин Константинович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3672408" cy="4464496"/>
          </a:xfrm>
        </p:spPr>
      </p:pic>
      <p:sp>
        <p:nvSpPr>
          <p:cNvPr id="5" name="Прямоугольник 4"/>
          <p:cNvSpPr/>
          <p:nvPr/>
        </p:nvSpPr>
        <p:spPr>
          <a:xfrm>
            <a:off x="3923928" y="119675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Рокоссовский Константин </a:t>
            </a:r>
            <a:r>
              <a:rPr lang="ru-RU" dirty="0" smtClean="0"/>
              <a:t>Константинович, </a:t>
            </a:r>
            <a:r>
              <a:rPr lang="ru-RU" dirty="0"/>
              <a:t>20 декабря 1894 — 3 августа 1968) — выдающийся советский военачальник, Маршал Советского Союза (1944), маршал Польши (5 ноября 1949). Дважды Герой Советского Союза (1944, 1945). В годы Великой Отечественной войны (1941 – 1945) командовал механизированным корпусом, 16-й армией. Был командующим Брянского, Донского, Центрального, Белорусского, 1-го и 2-го Белорусских фронтов, где особенно ярко проявился его полководческий талант. Руководил боевыми действиями войск в битвах под Сталинградом и Курском, в разгроме немецко-фашистских войск в Белоруссии и Восточной Пруссии, в Восточно-Померанской и Берлинской операциях.</a:t>
            </a:r>
          </a:p>
        </p:txBody>
      </p:sp>
    </p:spTree>
    <p:extLst>
      <p:ext uri="{BB962C8B-B14F-4D97-AF65-F5344CB8AC3E}">
        <p14:creationId xmlns="" xmlns:p14="http://schemas.microsoft.com/office/powerpoint/2010/main" val="3266158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Василевский Александр Михайлович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7" y="1545525"/>
            <a:ext cx="3261127" cy="4319558"/>
          </a:xfrm>
        </p:spPr>
      </p:pic>
      <p:sp>
        <p:nvSpPr>
          <p:cNvPr id="5" name="Прямоугольник 4"/>
          <p:cNvSpPr/>
          <p:nvPr/>
        </p:nvSpPr>
        <p:spPr>
          <a:xfrm>
            <a:off x="3347864" y="134076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Василевский Александр Михайлович (16 (30) сентября 1895 — 5 декабря 1977), Маршал Советского Союза, дважды Герой Советского Союза (1944, 1945), кавалер двух орденов </a:t>
            </a:r>
            <a:r>
              <a:rPr lang="ru-RU" dirty="0" smtClean="0"/>
              <a:t>Победы(1944</a:t>
            </a:r>
            <a:r>
              <a:rPr lang="ru-RU" dirty="0"/>
              <a:t>, 1945). В годы Великой Отечественной войны А. М. Василевский в качестве начальника Генерального штаба (1942-1945) принимал деятельное участие в разработке и осуществлении практически всех крупных операций на советско-германском фронте. С февраля 1945 года командовал 3-м Белорусским фронтом, руководил штурмом Кёнигсберга. В 1945 главнокомандующий советскими войсками на Дальнем Востоке в войне с Японией. Один из крупнейших полководцев Второй мировой </a:t>
            </a:r>
            <a:r>
              <a:rPr lang="ru-RU" dirty="0" smtClean="0"/>
              <a:t>войны.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813869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1793</Words>
  <Application>Microsoft Office PowerPoint</Application>
  <PresentationFormat>Экран (4:3)</PresentationFormat>
  <Paragraphs>40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Горизонт</vt:lpstr>
      <vt:lpstr>Маршалы  второй мировой войны </vt:lpstr>
      <vt:lpstr>Сталин Иосиф Виссарионович </vt:lpstr>
      <vt:lpstr>Жуков Георгий Константинович</vt:lpstr>
      <vt:lpstr>Ворошилов Климент Ефремович</vt:lpstr>
      <vt:lpstr>Буденный Семен Михайлович</vt:lpstr>
      <vt:lpstr>Тимошенко Семен Константинович </vt:lpstr>
      <vt:lpstr>Шапошников Борис Михайлович</vt:lpstr>
      <vt:lpstr>Рокоссовский Константин Константинович</vt:lpstr>
      <vt:lpstr>Василевский Александр Михайлович</vt:lpstr>
      <vt:lpstr>Конев Иван Степанович</vt:lpstr>
      <vt:lpstr>            Павел  федорович батицкий </vt:lpstr>
      <vt:lpstr>Малиновский Родион Яковлевич</vt:lpstr>
      <vt:lpstr>Мерецков Кирилл Афанасьевич</vt:lpstr>
      <vt:lpstr>Толбухин Федор Иванович</vt:lpstr>
      <vt:lpstr>Говоров Леонид Александрович</vt:lpstr>
      <vt:lpstr>Кузнецов Николай Герасимович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Маршалы второй мировой войны </dc:title>
  <dc:creator>ирина</dc:creator>
  <cp:lastModifiedBy>Admin</cp:lastModifiedBy>
  <cp:revision>14</cp:revision>
  <dcterms:created xsi:type="dcterms:W3CDTF">2015-02-28T14:55:04Z</dcterms:created>
  <dcterms:modified xsi:type="dcterms:W3CDTF">2015-03-31T17:18:23Z</dcterms:modified>
</cp:coreProperties>
</file>